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353" r:id="rId5"/>
    <p:sldId id="329" r:id="rId6"/>
    <p:sldId id="354" r:id="rId7"/>
    <p:sldId id="331" r:id="rId8"/>
    <p:sldId id="345" r:id="rId9"/>
    <p:sldId id="355" r:id="rId10"/>
    <p:sldId id="347" r:id="rId11"/>
    <p:sldId id="35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966" autoAdjust="0"/>
  </p:normalViewPr>
  <p:slideViewPr>
    <p:cSldViewPr snapToGrid="0">
      <p:cViewPr varScale="1">
        <p:scale>
          <a:sx n="110" d="100"/>
          <a:sy n="110" d="100"/>
        </p:scale>
        <p:origin x="49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8/4/2024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8/4/2024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macro-photo-of-five-orange-ants-842401/" TargetMode="External"/><Relationship Id="rId2" Type="http://schemas.openxmlformats.org/officeDocument/2006/relationships/image" Target="../media/image16.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849089"/>
            <a:ext cx="6327648" cy="2180543"/>
          </a:xfrm>
        </p:spPr>
        <p:txBody>
          <a:bodyPr/>
          <a:lstStyle/>
          <a:p>
            <a:r>
              <a:rPr lang="en-US" b="1" dirty="0"/>
              <a:t>A bug’s life</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r>
              <a:rPr lang="en-US" b="1" dirty="0"/>
              <a:t>An evolution simulator by Ishaan Pandey</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a:t>How did nature come into existence?</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852160" cy="2706624"/>
          </a:xfrm>
        </p:spPr>
        <p:txBody>
          <a:bodyPr vert="horz" lIns="91440" tIns="45720" rIns="91440" bIns="45720" rtlCol="0" anchor="t">
            <a:normAutofit/>
          </a:bodyPr>
          <a:lstStyle/>
          <a:p>
            <a:r>
              <a:rPr lang="en-US" dirty="0"/>
              <a:t>It is a question that has puzzled humanity since the beginning of time, and up until the 19</a:t>
            </a:r>
            <a:r>
              <a:rPr lang="en-US" baseline="30000" dirty="0"/>
              <a:t>th</a:t>
            </a:r>
            <a:r>
              <a:rPr lang="en-US" dirty="0"/>
              <a:t> century was only answered by useless superstitions. But in the 1850s, Charles Darwin released his theory of evolution and natural selection which finally provided a concrete answer to the age old problem.</a:t>
            </a:r>
          </a:p>
          <a:p>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en-US" dirty="0"/>
              <a:t>The theory of Evolution</a:t>
            </a: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722376"/>
            <a:ext cx="6419088" cy="1463475"/>
          </a:xfrm>
          <a:noFill/>
        </p:spPr>
        <p:txBody>
          <a:bodyPr>
            <a:noAutofit/>
          </a:bodyPr>
          <a:lstStyle/>
          <a:p>
            <a:r>
              <a:rPr lang="en-US" dirty="0"/>
              <a:t>What is evolution?</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0" y="3544389"/>
            <a:ext cx="7754487" cy="3313611"/>
          </a:xfrm>
          <a:noFill/>
        </p:spPr>
        <p:txBody>
          <a:bodyPr>
            <a:normAutofit/>
          </a:bodyPr>
          <a:lstStyle/>
          <a:p>
            <a:r>
              <a:rPr lang="en-US" dirty="0"/>
              <a:t>As per the theory of evolution, new species arise from old ones based on “survival of the fittest”, that is to say an animal that is better suited to its environment is more likely to survive than one that is not suited. Sometimes when creatures are born they have random mutations which also influence their fitness for their environment.</a:t>
            </a:r>
          </a:p>
          <a:p>
            <a:endParaRPr lang="en-US" dirty="0"/>
          </a:p>
          <a:p>
            <a:endParaRPr lang="en-US" dirty="0"/>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a:stretch/>
        </p:blipFill>
        <p:spPr>
          <a:xfrm>
            <a:off x="7754488" y="0"/>
            <a:ext cx="4434464" cy="6858000"/>
          </a:xfrm>
          <a:solidFill>
            <a:schemeClr val="bg1">
              <a:lumMod val="95000"/>
            </a:schemeClr>
          </a:solidFill>
        </p:spPr>
      </p:pic>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The need for simulations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724144" y="1536192"/>
            <a:ext cx="5696712" cy="3758184"/>
          </a:xfrm>
          <a:noFill/>
        </p:spPr>
        <p:txBody>
          <a:bodyPr vert="horz" lIns="91440" tIns="45720" rIns="91440" bIns="45720" rtlCol="0" anchor="t">
            <a:normAutofit/>
          </a:bodyPr>
          <a:lstStyle/>
          <a:p>
            <a:r>
              <a:rPr lang="en-US" dirty="0"/>
              <a:t>Our understanding of this process of evolution is crucial to the further progress of biological science.</a:t>
            </a:r>
          </a:p>
          <a:p>
            <a:r>
              <a:rPr lang="en-US" dirty="0"/>
              <a:t>In order to educate students and people about the mechanism of evolution, computer simulations are absolutely essential.</a:t>
            </a:r>
          </a:p>
          <a:p>
            <a:r>
              <a:rPr lang="en-US" dirty="0"/>
              <a:t>Thus I have created “A Bug’s Life”, an education tool that simulates the evolution of multiple species of insects.</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90242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527048" y="2276856"/>
            <a:ext cx="9144000" cy="1508760"/>
          </a:xfrm>
        </p:spPr>
        <p:txBody>
          <a:bodyPr/>
          <a:lstStyle/>
          <a:p>
            <a:r>
              <a:rPr lang="en-US" dirty="0"/>
              <a:t>About the simulation </a:t>
            </a:r>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308817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p:txBody>
          <a:bodyPr/>
          <a:lstStyle/>
          <a:p>
            <a:r>
              <a:rPr lang="en-US" dirty="0"/>
              <a:t>The simulated ecosystem</a:t>
            </a:r>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932688" y="2669141"/>
            <a:ext cx="4864608" cy="3694176"/>
          </a:xfrm>
        </p:spPr>
        <p:txBody>
          <a:bodyPr>
            <a:normAutofit/>
          </a:bodyPr>
          <a:lstStyle/>
          <a:p>
            <a:r>
              <a:rPr lang="en-US" dirty="0"/>
              <a:t>    This green ball is a plant in our ecosystem. It is eaten by herbivores. For the simplicity of the simulation, the plants do not evolve notably.</a:t>
            </a:r>
          </a:p>
          <a:p>
            <a:r>
              <a:rPr lang="en-US" dirty="0"/>
              <a:t>	</a:t>
            </a:r>
          </a:p>
          <a:p>
            <a:r>
              <a:rPr lang="en-US" dirty="0"/>
              <a:t>	This blue creature is a</a:t>
            </a:r>
          </a:p>
          <a:p>
            <a:r>
              <a:rPr lang="en-US" dirty="0"/>
              <a:t> herbivorous insect which eats plants. It evolves a great deal and is the main species in the simulation.</a:t>
            </a:r>
          </a:p>
          <a:p>
            <a:endParaRPr lang="en-US" dirty="0"/>
          </a:p>
        </p:txBody>
      </p:sp>
      <p:sp>
        <p:nvSpPr>
          <p:cNvPr id="6" name="Content Placeholder 5">
            <a:extLst>
              <a:ext uri="{FF2B5EF4-FFF2-40B4-BE49-F238E27FC236}">
                <a16:creationId xmlns:a16="http://schemas.microsoft.com/office/drawing/2014/main" id="{9D5BB6B2-ED6A-BB7C-2FF7-FB659089012C}"/>
              </a:ext>
            </a:extLst>
          </p:cNvPr>
          <p:cNvSpPr>
            <a:spLocks noGrp="1"/>
          </p:cNvSpPr>
          <p:nvPr>
            <p:ph sz="quarter" idx="13"/>
          </p:nvPr>
        </p:nvSpPr>
        <p:spPr/>
        <p:txBody>
          <a:bodyPr/>
          <a:lstStyle/>
          <a:p>
            <a:r>
              <a:rPr lang="en-US" dirty="0"/>
              <a:t>This red creature is a carnivorous insect which hunts and eats the blue herbivores for survival. It also evolves notably.</a:t>
            </a:r>
          </a:p>
          <a:p>
            <a:endParaRPr lang="en-US" dirty="0"/>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8" name="Picture 7">
            <a:extLst>
              <a:ext uri="{FF2B5EF4-FFF2-40B4-BE49-F238E27FC236}">
                <a16:creationId xmlns:a16="http://schemas.microsoft.com/office/drawing/2014/main" id="{6262528A-3AC1-6DEC-74EA-13563C2C1F28}"/>
              </a:ext>
            </a:extLst>
          </p:cNvPr>
          <p:cNvPicPr>
            <a:picLocks noChangeAspect="1"/>
          </p:cNvPicPr>
          <p:nvPr/>
        </p:nvPicPr>
        <p:blipFill>
          <a:blip r:embed="rId2"/>
          <a:stretch>
            <a:fillRect/>
          </a:stretch>
        </p:blipFill>
        <p:spPr>
          <a:xfrm>
            <a:off x="932688" y="2812868"/>
            <a:ext cx="305883" cy="305883"/>
          </a:xfrm>
          <a:prstGeom prst="rect">
            <a:avLst/>
          </a:prstGeom>
        </p:spPr>
      </p:pic>
      <p:pic>
        <p:nvPicPr>
          <p:cNvPr id="10" name="Picture 9">
            <a:extLst>
              <a:ext uri="{FF2B5EF4-FFF2-40B4-BE49-F238E27FC236}">
                <a16:creationId xmlns:a16="http://schemas.microsoft.com/office/drawing/2014/main" id="{56392AB4-DBBF-7C2E-DB0E-47275271FC89}"/>
              </a:ext>
            </a:extLst>
          </p:cNvPr>
          <p:cNvPicPr>
            <a:picLocks noChangeAspect="1"/>
          </p:cNvPicPr>
          <p:nvPr/>
        </p:nvPicPr>
        <p:blipFill>
          <a:blip r:embed="rId3"/>
          <a:stretch>
            <a:fillRect/>
          </a:stretch>
        </p:blipFill>
        <p:spPr>
          <a:xfrm>
            <a:off x="1214399" y="4342185"/>
            <a:ext cx="495518" cy="724214"/>
          </a:xfrm>
          <a:prstGeom prst="rect">
            <a:avLst/>
          </a:prstGeom>
        </p:spPr>
      </p:pic>
      <p:pic>
        <p:nvPicPr>
          <p:cNvPr id="12" name="Picture 11">
            <a:extLst>
              <a:ext uri="{FF2B5EF4-FFF2-40B4-BE49-F238E27FC236}">
                <a16:creationId xmlns:a16="http://schemas.microsoft.com/office/drawing/2014/main" id="{1FBA17E7-DD16-AD3E-0053-5891232DBC85}"/>
              </a:ext>
            </a:extLst>
          </p:cNvPr>
          <p:cNvPicPr>
            <a:picLocks noChangeAspect="1"/>
          </p:cNvPicPr>
          <p:nvPr/>
        </p:nvPicPr>
        <p:blipFill>
          <a:blip r:embed="rId4"/>
          <a:stretch>
            <a:fillRect/>
          </a:stretch>
        </p:blipFill>
        <p:spPr>
          <a:xfrm>
            <a:off x="6150393" y="2608739"/>
            <a:ext cx="488625" cy="714140"/>
          </a:xfrm>
          <a:prstGeom prst="rect">
            <a:avLst/>
          </a:prstGeom>
        </p:spPr>
      </p:pic>
    </p:spTree>
    <p:extLst>
      <p:ext uri="{BB962C8B-B14F-4D97-AF65-F5344CB8AC3E}">
        <p14:creationId xmlns:p14="http://schemas.microsoft.com/office/powerpoint/2010/main" val="301334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{87056AF9-A99C-4771-B943-6F3B84A7FCE2}tf56410444_win32</Template>
  <TotalTime>23</TotalTime>
  <Words>301</Words>
  <Application>Microsoft Office PowerPoint</Application>
  <PresentationFormat>Widescreen</PresentationFormat>
  <Paragraphs>26</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Baskerville Old Face</vt:lpstr>
      <vt:lpstr>Calibri</vt:lpstr>
      <vt:lpstr>Gill Sans Nova Light</vt:lpstr>
      <vt:lpstr>Custom</vt:lpstr>
      <vt:lpstr>A bug’s life</vt:lpstr>
      <vt:lpstr>How did nature come into existence?</vt:lpstr>
      <vt:lpstr>The theory of Evolution</vt:lpstr>
      <vt:lpstr>What is evolution?</vt:lpstr>
      <vt:lpstr>The need for simulations</vt:lpstr>
      <vt:lpstr>About the simulation </vt:lpstr>
      <vt:lpstr>The simulated ecosystem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bug’s life</dc:title>
  <dc:creator>jai pandey</dc:creator>
  <cp:lastModifiedBy>jai pandey</cp:lastModifiedBy>
  <cp:revision>4</cp:revision>
  <dcterms:created xsi:type="dcterms:W3CDTF">2024-08-04T08:07:00Z</dcterms:created>
  <dcterms:modified xsi:type="dcterms:W3CDTF">2024-08-04T08:30:02Z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